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ppt/_rels/presentation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18.xml" ContentType="application/vnd.openxmlformats-officedocument.presentationml.slide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28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24.xml.rels" ContentType="application/vnd.openxmlformats-package.relationships+xml"/>
  <Override PartName="/ppt/slides/_rels/slide55.xml.rels" ContentType="application/vnd.openxmlformats-package.relationships+xml"/>
  <Override PartName="/ppt/slides/_rels/slide49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13.xml.rels" ContentType="application/vnd.openxmlformats-package.relationships+xml"/>
  <Override PartName="/ppt/slides/_rels/slide48.xml.rels" ContentType="application/vnd.openxmlformats-package.relationships+xml"/>
  <Override PartName="/ppt/slides/_rels/slide54.xml.rels" ContentType="application/vnd.openxmlformats-package.relationships+xml"/>
  <Override PartName="/ppt/slides/_rels/slide60.xml.rels" ContentType="application/vnd.openxmlformats-package.relationships+xml"/>
  <Override PartName="/ppt/slides/_rels/slide32.xml.rels" ContentType="application/vnd.openxmlformats-package.relationships+xml"/>
  <Override PartName="/ppt/slides/_rels/slide40.xml.rels" ContentType="application/vnd.openxmlformats-package.relationships+xml"/>
  <Override PartName="/ppt/slides/_rels/slide61.xml.rels" ContentType="application/vnd.openxmlformats-package.relationships+xml"/>
  <Override PartName="/ppt/slides/_rels/slide41.xml.rels" ContentType="application/vnd.openxmlformats-package.relationships+xml"/>
  <Override PartName="/ppt/slides/_rels/slide62.xml.rels" ContentType="application/vnd.openxmlformats-package.relationships+xml"/>
  <Override PartName="/ppt/slides/_rels/slide42.xml.rels" ContentType="application/vnd.openxmlformats-package.relationships+xml"/>
  <Override PartName="/ppt/slides/_rels/slide50.xml.rels" ContentType="application/vnd.openxmlformats-package.relationships+xml"/>
  <Override PartName="/ppt/slides/_rels/slide38.xml.rels" ContentType="application/vnd.openxmlformats-package.relationships+xml"/>
  <Override PartName="/ppt/slides/_rels/slide44.xml.rels" ContentType="application/vnd.openxmlformats-package.relationships+xml"/>
  <Override PartName="/ppt/slides/_rels/slide63.xml.rels" ContentType="application/vnd.openxmlformats-package.relationships+xml"/>
  <Override PartName="/ppt/slides/_rels/slide8.xml.rels" ContentType="application/vnd.openxmlformats-package.relationships+xml"/>
  <Override PartName="/ppt/slides/_rels/slide39.xml.rels" ContentType="application/vnd.openxmlformats-package.relationships+xml"/>
  <Override PartName="/ppt/slides/_rels/slide7.xml.rels" ContentType="application/vnd.openxmlformats-package.relationships+xml"/>
  <Override PartName="/ppt/slides/_rels/slide35.xml.rels" ContentType="application/vnd.openxmlformats-package.relationships+xml"/>
  <Override PartName="/ppt/slides/_rels/slide3.xml.rels" ContentType="application/vnd.openxmlformats-package.relationships+xml"/>
  <Override PartName="/ppt/slides/_rels/slide15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14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43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11.xml.rels" ContentType="application/vnd.openxmlformats-package.relationships+xml"/>
  <Override PartName="/ppt/slides/_rels/slide58.xml.rels" ContentType="application/vnd.openxmlformats-package.relationships+xml"/>
  <Override PartName="/ppt/slides/_rels/slide57.xml.rels" ContentType="application/vnd.openxmlformats-package.relationships+xml"/>
  <Override PartName="/ppt/slides/_rels/slide31.xml.rels" ContentType="application/vnd.openxmlformats-package.relationships+xml"/>
  <Override PartName="/ppt/slides/_rels/slide56.xml.rels" ContentType="application/vnd.openxmlformats-package.relationships+xml"/>
  <Override PartName="/ppt/slides/_rels/slide30.xml.rels" ContentType="application/vnd.openxmlformats-package.relationships+xml"/>
  <Override PartName="/ppt/slides/_rels/slide65.xml.rels" ContentType="application/vnd.openxmlformats-package.relationships+xml"/>
  <Override PartName="/ppt/slides/_rels/slide64.xml.rels" ContentType="application/vnd.openxmlformats-package.relationships+xml"/>
  <Override PartName="/ppt/slides/_rels/slide59.xml.rels" ContentType="application/vnd.openxmlformats-package.relationships+xml"/>
  <Override PartName="/ppt/slides/_rels/slide12.xml.rels" ContentType="application/vnd.openxmlformats-package.relationships+xml"/>
  <Override PartName="/ppt/slides/_rels/slide51.xml.rels" ContentType="application/vnd.openxmlformats-package.relationships+xml"/>
  <Override PartName="/ppt/slides/_rels/slide52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53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39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6.xml" ContentType="application/vnd.openxmlformats-officedocument.presentationml.slide+xml"/>
  <Override PartName="/ppt/slides/slide11.xml" ContentType="application/vnd.openxmlformats-officedocument.presentationml.slide+xml"/>
  <Override PartName="/ppt/slides/slide35.xml" ContentType="application/vnd.openxmlformats-officedocument.presentationml.slide+xml"/>
  <Override PartName="/ppt/slides/slide10.xml" ContentType="application/vnd.openxmlformats-officedocument.presentationml.slide+xml"/>
  <Override PartName="/ppt/slides/slide34.xml" ContentType="application/vnd.openxmlformats-officedocument.presentationml.slide+xml"/>
  <Override PartName="/ppt/slides/slide59.xml" ContentType="application/vnd.openxmlformats-officedocument.presentationml.slide+xml"/>
  <Override PartName="/ppt/slides/slide33.xml" ContentType="application/vnd.openxmlformats-officedocument.presentationml.slide+xml"/>
  <Override PartName="/ppt/slides/slide58.xml" ContentType="application/vnd.openxmlformats-officedocument.presentationml.slide+xml"/>
  <Override PartName="/ppt/slides/slide32.xml" ContentType="application/vnd.openxmlformats-officedocument.presentationml.slide+xml"/>
  <Override PartName="/ppt/slides/slide57.xml" ContentType="application/vnd.openxmlformats-officedocument.presentationml.slide+xml"/>
  <Override PartName="/ppt/slides/slide31.xml" ContentType="application/vnd.openxmlformats-officedocument.presentationml.slide+xml"/>
  <Override PartName="/ppt/slides/slide56.xml" ContentType="application/vnd.openxmlformats-officedocument.presentationml.slide+xml"/>
  <Override PartName="/ppt/slides/slide40.xml" ContentType="application/vnd.openxmlformats-officedocument.presentationml.slide+xml"/>
  <Override PartName="/ppt/slides/slide65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0.xml" ContentType="application/vnd.openxmlformats-officedocument.presentationml.slide+xml"/>
  <Override PartName="/ppt/slides/slide44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2.xml" ContentType="application/vnd.openxmlformats-officedocument.presentationml.slide+xml"/>
  <Override PartName="/ppt/slides/slide54.xml" ContentType="application/vnd.openxmlformats-officedocument.presentationml.slide+xml"/>
  <Override PartName="/ppt/slides/slide61.xml" ContentType="application/vnd.openxmlformats-officedocument.presentationml.slide+xml"/>
  <Override PartName="/ppt/slides/slide53.xml" ContentType="application/vnd.openxmlformats-officedocument.presentationml.slide+xml"/>
  <Override PartName="/ppt/slides/slide6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55.xml" ContentType="application/vnd.openxmlformats-officedocument.presentationml.slide+xml"/>
  <Override PartName="/ppt/theme/theme1.xml" ContentType="application/vnd.openxmlformats-officedocument.theme+xml"/>
  <Override PartName="/ppt/media/image6.png" ContentType="image/png"/>
  <Override PartName="/ppt/media/image61.png" ContentType="image/png"/>
  <Override PartName="/ppt/media/image5.png" ContentType="image/png"/>
  <Override PartName="/ppt/media/image60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62.png" ContentType="image/png"/>
  <Override PartName="/ppt/media/image8.png" ContentType="image/png"/>
  <Override PartName="/ppt/media/image63.png" ContentType="image/png"/>
  <Override PartName="/ppt/media/image9.png" ContentType="image/png"/>
  <Override PartName="/ppt/media/image64.png" ContentType="image/png"/>
  <Override PartName="/ppt/media/image36.png" ContentType="image/png"/>
  <Override PartName="/ppt/media/image11.png" ContentType="image/png"/>
  <Override PartName="/ppt/media/image35.png" ContentType="image/png"/>
  <Override PartName="/ppt/media/image10.png" ContentType="image/png"/>
  <Override PartName="/ppt/media/image34.png" ContentType="image/png"/>
  <Override PartName="/ppt/media/image59.png" ContentType="image/png"/>
  <Override PartName="/ppt/media/image33.png" ContentType="image/png"/>
  <Override PartName="/ppt/media/image58.png" ContentType="image/png"/>
  <Override PartName="/ppt/media/image32.png" ContentType="image/png"/>
  <Override PartName="/ppt/media/image57.png" ContentType="image/png"/>
  <Override PartName="/ppt/media/image31.png" ContentType="image/png"/>
  <Override PartName="/ppt/media/image56.png" ContentType="image/png"/>
  <Override PartName="/ppt/media/image30.png" ContentType="image/png"/>
  <Override PartName="/ppt/media/image55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14.png" ContentType="image/png"/>
  <Override PartName="/ppt/media/image39.png" ContentType="image/png"/>
  <Override PartName="/ppt/media/image53.png" ContentType="image/png"/>
  <Override PartName="/ppt/media/image54.png" ContentType="image/png"/>
  <Override PartName="/ppt/media/image13.png" ContentType="image/png"/>
  <Override PartName="/ppt/media/image38.png" ContentType="image/png"/>
  <Override PartName="/ppt/media/image52.png" ContentType="image/png"/>
  <Override PartName="/ppt/media/image12.png" ContentType="image/png"/>
  <Override PartName="/ppt/media/image37.png" ContentType="image/png"/>
  <Override PartName="/ppt/media/image44.png" ContentType="image/png"/>
  <Override PartName="/ppt/media/image51.png" ContentType="image/png"/>
  <Override PartName="/ppt/media/image43.png" ContentType="image/png"/>
  <Override PartName="/ppt/media/image50.png" ContentType="image/png"/>
  <Override PartName="/ppt/media/image16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5316A27E-9D8E-4947-B911-3947C9BB37B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ASTON MUA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Original vs New recordings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-61920" y="0"/>
            <a:ext cx="10204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LibreOffice/6.3.3.2$Linux_X86_64 LibreOffice_project/a64200df03143b798afd1ec74a12ab50359878ed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2019-12-16T15:13:49Z</dcterms:created>
  <dc:creator>Chris Klink</dc:creator>
  <dc:description/>
  <dc:language>en-US</dc:language>
  <cp:lastModifiedBy>Chris Klink</cp:lastModifiedBy>
  <dcterms:modified xsi:type="dcterms:W3CDTF">2019-12-16T15:15:14Z</dcterms:modified>
  <cp:revision>1</cp:revision>
  <dc:subject/>
  <dc:title/>
</cp:coreProperties>
</file>